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6" r:id="rId3"/>
    <p:sldId id="557" r:id="rId4"/>
    <p:sldId id="470" r:id="rId5"/>
    <p:sldId id="542" r:id="rId6"/>
    <p:sldId id="544" r:id="rId7"/>
    <p:sldId id="548" r:id="rId8"/>
    <p:sldId id="553" r:id="rId9"/>
    <p:sldId id="549" r:id="rId10"/>
    <p:sldId id="554" r:id="rId11"/>
    <p:sldId id="550" r:id="rId12"/>
    <p:sldId id="558" r:id="rId13"/>
    <p:sldId id="559" r:id="rId14"/>
    <p:sldId id="555" r:id="rId15"/>
    <p:sldId id="551" r:id="rId16"/>
    <p:sldId id="543" r:id="rId17"/>
    <p:sldId id="552" r:id="rId18"/>
    <p:sldId id="540" r:id="rId19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82948" autoAdjust="0"/>
  </p:normalViewPr>
  <p:slideViewPr>
    <p:cSldViewPr>
      <p:cViewPr varScale="1">
        <p:scale>
          <a:sx n="101" d="100"/>
          <a:sy n="101" d="100"/>
        </p:scale>
        <p:origin x="20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485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57617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NZ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Do I come from Asia?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mbodia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086646" cy="19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I come from Asia?</a:t>
            </a:r>
          </a:p>
        </p:txBody>
      </p:sp>
      <p:pic>
        <p:nvPicPr>
          <p:cNvPr id="4100" name="Picture 4" descr="Image result for cambodi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73" y="3861048"/>
            <a:ext cx="3513088" cy="26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1"/>
          <a:stretch/>
        </p:blipFill>
        <p:spPr bwMode="auto">
          <a:xfrm>
            <a:off x="1789081" y="1556792"/>
            <a:ext cx="3827487" cy="50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052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Yes, I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I’m from Cambodia. </a:t>
            </a:r>
          </a:p>
        </p:txBody>
      </p:sp>
    </p:spTree>
    <p:extLst>
      <p:ext uri="{BB962C8B-B14F-4D97-AF65-F5344CB8AC3E}">
        <p14:creationId xmlns:p14="http://schemas.microsoft.com/office/powerpoint/2010/main" val="36638500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I come from Asia?</a:t>
            </a:r>
          </a:p>
        </p:txBody>
      </p:sp>
      <p:pic>
        <p:nvPicPr>
          <p:cNvPr id="8194" name="Picture 2" descr="Image result for tanzani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26087" cy="17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anzani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28" y="3501008"/>
            <a:ext cx="2407013" cy="281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anzania traditional cloth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61143"/>
            <a:ext cx="324385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780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No, I don’t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I’m from Tanzania. </a:t>
            </a:r>
          </a:p>
        </p:txBody>
      </p:sp>
    </p:spTree>
    <p:extLst>
      <p:ext uri="{BB962C8B-B14F-4D97-AF65-F5344CB8AC3E}">
        <p14:creationId xmlns:p14="http://schemas.microsoft.com/office/powerpoint/2010/main" val="14003444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laysian traditional 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512056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we come from Asia?</a:t>
            </a:r>
          </a:p>
        </p:txBody>
      </p:sp>
      <p:pic>
        <p:nvPicPr>
          <p:cNvPr id="5126" name="Picture 6" descr="Image result for malaysia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60848"/>
            <a:ext cx="2667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1088"/>
            <a:ext cx="2667000" cy="1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905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Yes, we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We come from Malaysia. </a:t>
            </a:r>
          </a:p>
        </p:txBody>
      </p:sp>
    </p:spTree>
    <p:extLst>
      <p:ext uri="{BB962C8B-B14F-4D97-AF65-F5344CB8AC3E}">
        <p14:creationId xmlns:p14="http://schemas.microsoft.com/office/powerpoint/2010/main" val="16345451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27612"/>
            <a:ext cx="1683296" cy="25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lag philipp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76" y="2093441"/>
            <a:ext cx="2987824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we come from Asia?</a:t>
            </a:r>
          </a:p>
        </p:txBody>
      </p:sp>
      <p:pic>
        <p:nvPicPr>
          <p:cNvPr id="6150" name="Picture 6" descr="Image result for traditional costume of philipp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34211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375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Yes, we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We come from the </a:t>
            </a:r>
            <a:r>
              <a:rPr lang="en-NZ" sz="4800" b="1" dirty="0">
                <a:latin typeface="Century Gothic" panose="020B0502020202020204" pitchFamily="34" charset="0"/>
              </a:rPr>
              <a:t>Philippines</a:t>
            </a:r>
            <a:r>
              <a:rPr lang="en-US" sz="4800" b="1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8070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83768" y="1278516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we come from Asia?</a:t>
            </a:r>
          </a:p>
        </p:txBody>
      </p:sp>
      <p:pic>
        <p:nvPicPr>
          <p:cNvPr id="7170" name="Picture 2" descr="Image result for new zealand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22" y="1839607"/>
            <a:ext cx="2954046" cy="16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new zealand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37" y="3464332"/>
            <a:ext cx="1677616" cy="24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6" y="1839607"/>
            <a:ext cx="3415934" cy="43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958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8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No, we don’t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We come from New Zealand. </a:t>
            </a:r>
          </a:p>
        </p:txBody>
      </p:sp>
    </p:spTree>
    <p:extLst>
      <p:ext uri="{BB962C8B-B14F-4D97-AF65-F5344CB8AC3E}">
        <p14:creationId xmlns:p14="http://schemas.microsoft.com/office/powerpoint/2010/main" val="1573076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83768" y="1278516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76" y="1502551"/>
            <a:ext cx="2904244" cy="1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inese traditional d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23754"/>
          <a:stretch/>
        </p:blipFill>
        <p:spPr bwMode="auto">
          <a:xfrm>
            <a:off x="2699792" y="1473449"/>
            <a:ext cx="2304256" cy="49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I come from Asia?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8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Yes, I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I’m from China. </a:t>
            </a:r>
          </a:p>
        </p:txBody>
      </p:sp>
    </p:spTree>
    <p:extLst>
      <p:ext uri="{BB962C8B-B14F-4D97-AF65-F5344CB8AC3E}">
        <p14:creationId xmlns:p14="http://schemas.microsoft.com/office/powerpoint/2010/main" val="24080207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panese traditional 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1916832"/>
            <a:ext cx="259983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I come from Asia?</a:t>
            </a:r>
          </a:p>
        </p:txBody>
      </p:sp>
      <p:pic>
        <p:nvPicPr>
          <p:cNvPr id="2056" name="Picture 8" descr="Image result for jap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915816" cy="19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ap of jap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318512" cy="29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313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Yes, I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I’m from Japan. </a:t>
            </a:r>
          </a:p>
        </p:txBody>
      </p:sp>
    </p:spTree>
    <p:extLst>
      <p:ext uri="{BB962C8B-B14F-4D97-AF65-F5344CB8AC3E}">
        <p14:creationId xmlns:p14="http://schemas.microsoft.com/office/powerpoint/2010/main" val="39150557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80" name="Picture 8" descr="Image result for vietnam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64" y="1702203"/>
            <a:ext cx="2626087" cy="17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721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Do we come from Asia?</a:t>
            </a:r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49" y="3596521"/>
            <a:ext cx="2523602" cy="32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vietnam traditional d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 bwMode="auto">
          <a:xfrm>
            <a:off x="2411759" y="1844824"/>
            <a:ext cx="384311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53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Yes, we do come from Asia.</a:t>
            </a:r>
          </a:p>
          <a:p>
            <a:pPr algn="ctr"/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We come from Vietnam. </a:t>
            </a:r>
          </a:p>
        </p:txBody>
      </p:sp>
    </p:spTree>
    <p:extLst>
      <p:ext uri="{BB962C8B-B14F-4D97-AF65-F5344CB8AC3E}">
        <p14:creationId xmlns:p14="http://schemas.microsoft.com/office/powerpoint/2010/main" val="16525737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173</Words>
  <Application>Microsoft Office PowerPoint</Application>
  <PresentationFormat>On-screen Show (4:3)</PresentationFormat>
  <Paragraphs>52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Wingdings</vt:lpstr>
      <vt:lpstr>Default Design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Asia 2000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</dc:creator>
  <cp:lastModifiedBy>Jeff Johnstone</cp:lastModifiedBy>
  <cp:revision>760</cp:revision>
  <dcterms:created xsi:type="dcterms:W3CDTF">2005-06-09T02:28:15Z</dcterms:created>
  <dcterms:modified xsi:type="dcterms:W3CDTF">2017-06-20T00:03:57Z</dcterms:modified>
</cp:coreProperties>
</file>